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58" r:id="rId1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wnacka Danuta" userId="5a3c84cb-cdbc-4c5c-afaa-3d5605d5db35" providerId="ADAL" clId="{F74030C5-34CC-4DBD-AB23-75EF2ECB06CF}"/>
    <pc:docChg chg="modSld">
      <pc:chgData name="Kownacka Danuta" userId="5a3c84cb-cdbc-4c5c-afaa-3d5605d5db35" providerId="ADAL" clId="{F74030C5-34CC-4DBD-AB23-75EF2ECB06CF}" dt="2026-07-01T14:28:44.271" v="5" actId="20577"/>
      <pc:docMkLst>
        <pc:docMk/>
      </pc:docMkLst>
      <pc:sldChg chg="modSp mod">
        <pc:chgData name="Kownacka Danuta" userId="5a3c84cb-cdbc-4c5c-afaa-3d5605d5db35" providerId="ADAL" clId="{F74030C5-34CC-4DBD-AB23-75EF2ECB06CF}" dt="2026-07-01T14:28:44.271" v="5" actId="20577"/>
        <pc:sldMkLst>
          <pc:docMk/>
          <pc:sldMk cId="3619226094" sldId="256"/>
        </pc:sldMkLst>
        <pc:spChg chg="mod">
          <ac:chgData name="Kownacka Danuta" userId="5a3c84cb-cdbc-4c5c-afaa-3d5605d5db35" providerId="ADAL" clId="{F74030C5-34CC-4DBD-AB23-75EF2ECB06CF}" dt="2026-07-01T14:28:44.271" v="5" actId="20577"/>
          <ac:spMkLst>
            <pc:docMk/>
            <pc:sldMk cId="3619226094" sldId="256"/>
            <ac:spMk id="5" creationId="{C28D4CF1-15F0-FCBE-CA7C-FD072083B99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C23BF094-681E-57AA-84B9-57474A219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029" y="1704110"/>
            <a:ext cx="9702140" cy="29213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/>
            </a:lvl1pPr>
          </a:lstStyle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80549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5319" y="365125"/>
            <a:ext cx="11667507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5319" y="1825625"/>
            <a:ext cx="11667507" cy="3997205"/>
          </a:xfrm>
        </p:spPr>
        <p:txBody>
          <a:bodyPr/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20714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6260" y="201881"/>
            <a:ext cx="5195454" cy="5456711"/>
          </a:xfrm>
        </p:spPr>
        <p:txBody>
          <a:bodyPr anchor="t"/>
          <a:lstStyle>
            <a:lvl1pPr algn="l">
              <a:defRPr sz="2400"/>
            </a:lvl1pPr>
          </a:lstStyle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663677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886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1920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3570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6178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9250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6340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78083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74DCE-515A-4D7F-8AFD-191FD761B902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94A6B-1A8C-4CD8-B29D-6D71EC69824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0072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13D70A1-47B0-6651-F1AC-9A806C177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779FC95-8278-65D3-0A7A-BAF37BD67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DA1F41E-F19C-FFB3-3EEC-00BCD709E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D3714DB-9C32-7046-0933-9263B73E8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CFB8363-5202-77F4-DD6F-BE2F3B01F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930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3B25A33-2BE2-FE74-1AB4-4F91066BE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340EAAC-2F82-E785-B102-CDDA58990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242FF89-B67C-A0A6-59D6-8498F9A54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F950C34-3E86-7D21-ADB1-223BEC48C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B24EE65-1760-14A0-1AD3-AAA762923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1409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7FCE8B7-6B42-FAFE-89EA-5E8CADBE3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183CAE8-0EA6-482A-C8B3-E39CA7FDD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067D4B8-5C88-B873-56CD-3320EFFD6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95ECBDC-3B84-A69B-341D-EE35CFA51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2B88415-789D-D969-5F51-D664333F4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0038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B7A7E3-985C-2793-AC03-A587A264C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86EDF2F-0354-80AB-8C33-C7ECF0A338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BE91728-AA44-1051-5A14-C0E5ADA8D5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A738130-43C8-2F4F-3FF1-285143D9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31AED3B-9F42-083D-AAA5-608EB604B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5488F48A-DC4E-4D8F-C99C-63FAF73F0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0589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C1D340D-C576-FBD1-C469-8CA1FA133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FC425AC-C09F-3D70-46A6-02D9C6252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965386E-225E-AD85-1D1E-40F5CC33F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ACB0BE0C-D322-E3B1-771D-DC85BBA7B5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755836D-F6F9-4395-E6F8-93BD279E29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CF2756B-C4E1-7CFE-6A97-3EB432CCA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1E037116-4575-E938-D424-D3DCFD50F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67AA9426-A5AF-6B14-684F-D44546F86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2590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8864897-86D8-4C20-C3F2-C799FD7BA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281459C-5FF3-F4CE-40E1-19D10B62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7D0BD636-F17C-0B6E-7D99-45E0C974A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6F083633-0149-58DA-F736-04443B3FA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80386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2A3DC82C-C4C3-DD29-1171-9D522B6B8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CAB45753-1C8E-C172-5DC6-34103545D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AFF9B577-5F11-F181-75A6-869D58337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7103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698D7FB-86C6-06A1-02FF-B226B2306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B41DAE0-64B3-BBE9-7682-50CBA32AB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E312BA4-7AF9-017E-F96E-A94FA334A0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00E619D-509E-3E71-F82F-F1831FCC9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A94362E-9233-7C5D-BBCC-98AF3B6DA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4D12F6F-4D76-AA3B-97C7-458CEF654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57919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453FB2B-9971-13A9-7951-CF5DE22C4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E1DDCC50-B700-B47D-5636-14DB95FE15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C0D66F8-0AD8-5958-2E48-20626ACAF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6BC206E3-1247-92C5-A7D1-F3C0D57CD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54E1EE8-6FCC-8FC4-C35C-08938ED9C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70CCE2B-17DD-E467-32D0-8827EDAC9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73406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353FA9-E0A6-FE51-69A6-70F928155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6FBB159-53AB-F835-4954-2B9B44836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04D0D99-0E12-D6A5-643E-5E57B1D32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5061FB0-61D8-E15F-9CE8-92A83DA11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8BECF1B-3BB1-E943-484C-AA6C85AA5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81558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222227BF-7788-ED2B-2C0B-8C7D3E100D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F4D7156-79E0-32C2-73ED-70515633E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E1FEEBD-59FD-11AC-2000-813539FD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9B20220-7525-2C75-55F0-1F93ECEF1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A395467-A858-F3BD-4BF5-1E8CF7B0C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32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231569" y="365125"/>
            <a:ext cx="1175063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31569" y="1825625"/>
            <a:ext cx="11750634" cy="3997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51650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18311DB-DA97-E93E-23A5-738F7676B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7EFA393-BBE5-8907-3481-BBE114B06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B2B42D0C-3791-076E-B9C7-8569E54A58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FAFA62-61C4-4E25-862B-72055EE1C955}" type="datetimeFigureOut">
              <a:rPr lang="pl-PL" smtClean="0"/>
              <a:t>01.07.2026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52B3C28-484E-0E0C-BB09-EFBFC92F4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49B884C-91C5-CEE8-108B-D6F9F2C525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CC758A-0F96-4432-BBDC-E6D85B90E6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07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C28D4CF1-15F0-FCBE-CA7C-FD072083B998}"/>
              </a:ext>
            </a:extLst>
          </p:cNvPr>
          <p:cNvSpPr txBox="1"/>
          <p:nvPr/>
        </p:nvSpPr>
        <p:spPr>
          <a:xfrm>
            <a:off x="1753986" y="1795550"/>
            <a:ext cx="940169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>
                <a:solidFill>
                  <a:srgbClr val="002060"/>
                </a:solidFill>
                <a:latin typeface="+mj-lt"/>
              </a:rPr>
              <a:t>Systemowe podejście do ochrony dzieci</a:t>
            </a:r>
          </a:p>
          <a:p>
            <a:pPr algn="ctr"/>
            <a:endParaRPr lang="pl-PL" sz="44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pl-PL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Ewaluacja standardów ochrony małoletnich (SOM)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38C519F8-3AAF-2C28-A40F-2DF1F942F422}"/>
              </a:ext>
            </a:extLst>
          </p:cNvPr>
          <p:cNvSpPr txBox="1"/>
          <p:nvPr/>
        </p:nvSpPr>
        <p:spPr>
          <a:xfrm>
            <a:off x="7273636" y="5802284"/>
            <a:ext cx="4131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>
                <a:solidFill>
                  <a:srgbClr val="002060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9226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525AD4B3-A824-B846-6B8F-FF88B87153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976"/>
          <a:stretch/>
        </p:blipFill>
        <p:spPr>
          <a:xfrm>
            <a:off x="345831" y="366236"/>
            <a:ext cx="11500338" cy="5578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0670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12CE2EF-6960-5D5C-0400-672A89F9E2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693165" y="213770"/>
            <a:ext cx="10805670" cy="5971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088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7516F46-5014-7C0F-A05B-D7202FAB84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723014" y="112171"/>
            <a:ext cx="10953716" cy="5982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3749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27BA6C0-FC4F-6346-E2D3-63577A610B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902211" y="191386"/>
            <a:ext cx="10387577" cy="5834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4832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C956534-35BD-9470-160C-024749839F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2185"/>
          <a:stretch/>
        </p:blipFill>
        <p:spPr>
          <a:xfrm>
            <a:off x="978581" y="74922"/>
            <a:ext cx="10844277" cy="5168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F8E4ACB2-981E-0C58-76D2-54F6B75EDF5C}"/>
              </a:ext>
            </a:extLst>
          </p:cNvPr>
          <p:cNvSpPr/>
          <p:nvPr/>
        </p:nvSpPr>
        <p:spPr>
          <a:xfrm>
            <a:off x="1329070" y="5369442"/>
            <a:ext cx="9998492" cy="66322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/>
              <a:t>Czy dzieci wiedzą, do kogo zwrócić się o pomoc?</a:t>
            </a:r>
          </a:p>
        </p:txBody>
      </p:sp>
    </p:spTree>
    <p:extLst>
      <p:ext uri="{BB962C8B-B14F-4D97-AF65-F5344CB8AC3E}">
        <p14:creationId xmlns:p14="http://schemas.microsoft.com/office/powerpoint/2010/main" val="3066519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24CFC1C-836E-AB1A-0C82-4B4FC5B286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1344"/>
          <a:stretch/>
        </p:blipFill>
        <p:spPr>
          <a:xfrm>
            <a:off x="1282357" y="106326"/>
            <a:ext cx="9834494" cy="4863465"/>
          </a:xfrm>
          <a:prstGeom prst="rect">
            <a:avLst/>
          </a:prstGeom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0B34E260-F346-CC7C-0045-62398F0D79BA}"/>
              </a:ext>
            </a:extLst>
          </p:cNvPr>
          <p:cNvSpPr/>
          <p:nvPr/>
        </p:nvSpPr>
        <p:spPr>
          <a:xfrm>
            <a:off x="773790" y="5104360"/>
            <a:ext cx="10851629" cy="95644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/>
              <a:t>Standardy wymagają weryfikacji po interwencji, </a:t>
            </a:r>
          </a:p>
          <a:p>
            <a:pPr algn="ctr"/>
            <a:r>
              <a:rPr lang="pl-PL" sz="2800" dirty="0"/>
              <a:t>aby wykryć ew. luki w procedurach. </a:t>
            </a:r>
          </a:p>
        </p:txBody>
      </p:sp>
    </p:spTree>
    <p:extLst>
      <p:ext uri="{BB962C8B-B14F-4D97-AF65-F5344CB8AC3E}">
        <p14:creationId xmlns:p14="http://schemas.microsoft.com/office/powerpoint/2010/main" val="393021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8C3F656-F9DD-9BEA-5659-BDCB3D4B7C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935664" y="127592"/>
            <a:ext cx="10743387" cy="5914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9193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09CBF7C-19A9-AE5F-564F-525101FBA4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376"/>
          <a:stretch/>
        </p:blipFill>
        <p:spPr>
          <a:xfrm>
            <a:off x="715328" y="74815"/>
            <a:ext cx="10951025" cy="5969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6461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9D34448-6FF4-42F1-6D71-CDCF7541A5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813901" y="274320"/>
            <a:ext cx="10414117" cy="5786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4858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DFD1935-14D9-F8F7-2AA2-59F8F637FB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932239" y="157941"/>
            <a:ext cx="10290161" cy="5752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7905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184224A-3E8B-426F-A7FC-2CB2961379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1004005" y="264341"/>
            <a:ext cx="10183990" cy="5699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4748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373A50B-FD22-78A6-D4F3-B690D7BAB2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721147" y="149629"/>
            <a:ext cx="10459000" cy="5811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48979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9CA5187-E4DA-A89A-6707-733754A049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835370" y="147950"/>
            <a:ext cx="10521260" cy="5904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3597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9915942-6A55-DAED-9004-3761D92EB5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" t="1979" r="-446" b="3114"/>
          <a:stretch/>
        </p:blipFill>
        <p:spPr>
          <a:xfrm>
            <a:off x="938251" y="141317"/>
            <a:ext cx="10453015" cy="5805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6079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3DB52AF0-8737-8862-AD82-072A014D97BE}"/>
              </a:ext>
            </a:extLst>
          </p:cNvPr>
          <p:cNvSpPr txBox="1"/>
          <p:nvPr/>
        </p:nvSpPr>
        <p:spPr>
          <a:xfrm>
            <a:off x="116890" y="2213282"/>
            <a:ext cx="5911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endParaRPr lang="pl-PL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33571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39</Words>
  <Application>Microsoft Office PowerPoint</Application>
  <PresentationFormat>Panoramiczny</PresentationFormat>
  <Paragraphs>8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16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Calibri Light</vt:lpstr>
      <vt:lpstr>Motyw pakietu Office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Czajka Piotr</dc:creator>
  <cp:lastModifiedBy>Kownacka Danuta</cp:lastModifiedBy>
  <cp:revision>16</cp:revision>
  <dcterms:created xsi:type="dcterms:W3CDTF">2025-11-18T13:52:07Z</dcterms:created>
  <dcterms:modified xsi:type="dcterms:W3CDTF">2026-07-01T14:28:54Z</dcterms:modified>
</cp:coreProperties>
</file>