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3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181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7302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690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18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378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898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98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819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503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97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861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79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279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365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07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84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2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018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767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10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3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25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F4FD4-42E9-4FDF-AE12-6D3E3F2B8BA2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64501-985B-46E6-9174-9D714048514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2669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7969-841E-4A28-8B23-935B0B2D508F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2014-07-30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B4A51-2B1E-439D-AD99-D67ED53F806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265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88641"/>
            <a:ext cx="7844408" cy="1800200"/>
          </a:xfrm>
        </p:spPr>
        <p:txBody>
          <a:bodyPr>
            <a:normAutofit fontScale="90000"/>
          </a:bodyPr>
          <a:lstStyle/>
          <a:p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Konkurs na komiks</a:t>
            </a:r>
            <a:b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„Jan Karski – Sprawiedliwy wśród Narodów Świata” </a:t>
            </a: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w ramach</a:t>
            </a:r>
            <a:b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XI </a:t>
            </a: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edycji </a:t>
            </a: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projektu „Pamięci </a:t>
            </a: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dla Przyszłości”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4109" y="2132856"/>
            <a:ext cx="6470339" cy="1944216"/>
          </a:xfrm>
        </p:spPr>
        <p:txBody>
          <a:bodyPr>
            <a:normAutofit fontScale="40000" lnSpcReduction="20000"/>
          </a:bodyPr>
          <a:lstStyle/>
          <a:p>
            <a:endParaRPr lang="pl-PL" sz="3000" dirty="0" smtClean="0">
              <a:solidFill>
                <a:schemeClr val="tx1"/>
              </a:solidFill>
            </a:endParaRPr>
          </a:p>
          <a:p>
            <a:r>
              <a:rPr lang="pl-PL" sz="5500" dirty="0" smtClean="0">
                <a:solidFill>
                  <a:schemeClr val="tx1"/>
                </a:solidFill>
                <a:latin typeface="Gabriola" panose="04040605051002020D02" pitchFamily="82" charset="0"/>
              </a:rPr>
              <a:t>Wyróżniona praca</a:t>
            </a:r>
          </a:p>
          <a:p>
            <a:r>
              <a:rPr lang="pl-PL" sz="6800" b="1" dirty="0">
                <a:solidFill>
                  <a:schemeClr val="tx1"/>
                </a:solidFill>
                <a:latin typeface="Gabriola" panose="04040605051002020D02" pitchFamily="82" charset="0"/>
              </a:rPr>
              <a:t>I Liceum Ogólnokształcącego</a:t>
            </a:r>
          </a:p>
          <a:p>
            <a:r>
              <a:rPr lang="pl-PL" sz="6800" b="1" dirty="0">
                <a:solidFill>
                  <a:schemeClr val="tx1"/>
                </a:solidFill>
                <a:latin typeface="Gabriola" panose="04040605051002020D02" pitchFamily="82" charset="0"/>
              </a:rPr>
              <a:t>im. Adama Mickiewicza </a:t>
            </a:r>
          </a:p>
          <a:p>
            <a:r>
              <a:rPr lang="pl-PL" sz="6800" b="1" dirty="0">
                <a:solidFill>
                  <a:schemeClr val="tx1"/>
                </a:solidFill>
                <a:latin typeface="Gabriola" panose="04040605051002020D02" pitchFamily="82" charset="0"/>
              </a:rPr>
              <a:t>w Białymstoku</a:t>
            </a:r>
          </a:p>
          <a:p>
            <a:endParaRPr lang="pl-PL" dirty="0"/>
          </a:p>
        </p:txBody>
      </p:sp>
      <p:pic>
        <p:nvPicPr>
          <p:cNvPr id="1027" name="Picture 3" descr="C:\Users\kslotwinski\Pictures\Organizatorzy\Muzeum-Historii-Polsk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20849"/>
            <a:ext cx="1438372" cy="130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slotwinski\Pictures\Organizatorzy\z13276373QNowy-logotyp-Muzeum-Historii-Zydow-Polskic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719" y="5213747"/>
            <a:ext cx="1652999" cy="136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slotwinski\Pictures\Organizatorzy\Żydowski Inst.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29" y="5318101"/>
            <a:ext cx="1305359" cy="121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slotwinski\Pictures\Organizatorzy\or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9080"/>
            <a:ext cx="1969047" cy="53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705" y="3789040"/>
            <a:ext cx="1921616" cy="153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742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kslotwinski\Pictures\Komiks 2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123"/>
            <a:ext cx="9096822" cy="643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2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 descr="C:\Users\kslotwinski\Pictures\Komiks 2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" y="113841"/>
            <a:ext cx="9106991" cy="643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737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3074" name="Picture 2" descr="C:\Users\kslotwinski\Pictures\Komiks 2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4" y="188640"/>
            <a:ext cx="9081145" cy="642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3110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098" name="Picture 2" descr="C:\Users\kslotwinski\Pictures\Komiks 2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708"/>
            <a:ext cx="9083831" cy="6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78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 descr="C:\Users\kslotwinski\Pictures\Komiks 2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4" y="188640"/>
            <a:ext cx="9083830" cy="6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45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146" name="Picture 2" descr="C:\Users\kslotwinski\Pictures\Komiks 2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4" y="116632"/>
            <a:ext cx="9083830" cy="6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90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7170" name="Picture 2" descr="C:\Users\kslotwinski\Pictures\Komiks 2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2" y="188640"/>
            <a:ext cx="9083830" cy="6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10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8194" name="Picture 2" descr="C:\Users\kslotwinski\Pictures\Komiks 2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2" y="188640"/>
            <a:ext cx="9083830" cy="6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84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9218" name="Picture 2" descr="C:\Users\kslotwinski\Pictures\Komiks 2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083830" cy="6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75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14</Words>
  <Application>Microsoft Office PowerPoint</Application>
  <PresentationFormat>Pokaz na ekranie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10</vt:i4>
      </vt:variant>
    </vt:vector>
  </HeadingPairs>
  <TitlesOfParts>
    <vt:vector size="12" baseType="lpstr">
      <vt:lpstr>Motyw pakietu Office</vt:lpstr>
      <vt:lpstr>1_Motyw pakietu Office</vt:lpstr>
      <vt:lpstr>Konkurs na komiks „Jan Karski – Sprawiedliwy wśród Narodów Świata” w ramach  XI edycji  projektu „Pamięci dla Przyszłości”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 komiksowy pt. „Jan Karski – Sprawiedliwy wśród Narodów Świata”</dc:title>
  <dc:creator>Konrad Słotwiński</dc:creator>
  <cp:lastModifiedBy>Konrad Słotwiński</cp:lastModifiedBy>
  <cp:revision>3</cp:revision>
  <dcterms:created xsi:type="dcterms:W3CDTF">2014-07-30T08:01:03Z</dcterms:created>
  <dcterms:modified xsi:type="dcterms:W3CDTF">2014-07-30T10:41:49Z</dcterms:modified>
</cp:coreProperties>
</file>