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6858000" cy="9144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42" y="-16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524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85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0389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400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829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1276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623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548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5828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606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11030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FFDC7-5531-421A-9D3E-125B407F827A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A6D71-C1C1-47AB-B147-B3FB339E250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293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32656" y="323528"/>
            <a:ext cx="6192688" cy="1984039"/>
          </a:xfrm>
        </p:spPr>
        <p:txBody>
          <a:bodyPr>
            <a:normAutofit/>
          </a:bodyPr>
          <a:lstStyle/>
          <a:p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w ramach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XI edycji  projektu „Pamięci dla Przyszłości”</a:t>
            </a:r>
            <a:endParaRPr lang="pl-P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52736" y="2555776"/>
            <a:ext cx="4800600" cy="2520280"/>
          </a:xfrm>
        </p:spPr>
        <p:txBody>
          <a:bodyPr>
            <a:normAutofit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24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I miejsce</a:t>
            </a:r>
            <a:endParaRPr lang="pl-PL" sz="2400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Gimnazjum </a:t>
            </a: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w Zespole Szkół </a:t>
            </a:r>
            <a:b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w Pustelniku</a:t>
            </a:r>
            <a:endParaRPr lang="pl-PL" b="1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39" y="7136249"/>
            <a:ext cx="1690852" cy="160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slotwinski\Pictures\Organizatorzy\RTEmagicC_logo_dzieciHolokaustu.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5129948"/>
            <a:ext cx="2503561" cy="20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0" y="7222350"/>
            <a:ext cx="1857370" cy="148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07" y="7409699"/>
            <a:ext cx="1366837" cy="1366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5607760"/>
            <a:ext cx="2254696" cy="60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80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9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16" y="0"/>
            <a:ext cx="6450982" cy="912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00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slotwinski\Pictures\Komiks 9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18794"/>
            <a:ext cx="6452215" cy="91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27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slotwinski\Pictures\Komiks 9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52215" cy="91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58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slotwinski\Pictures\Komiks 9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18000"/>
            <a:ext cx="6452215" cy="91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1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slotwinski\Pictures\Komiks 9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0"/>
            <a:ext cx="6452215" cy="91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224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000">
        <p14:reveal/>
      </p:transition>
    </mc:Choice>
    <mc:Fallback>
      <p:transition spd="slow" advTm="35000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</Words>
  <Application>Microsoft Office PowerPoint</Application>
  <PresentationFormat>Pokaz na ekranie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Konkurs na komiks „Jan Karski – Sprawiedliwy wśród Narodów Świata” w ramach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na komiks „Jan Karski – Sprawiedliwy wśród Narodów Świata” w ramach XI edycji  projektu „Pamięci dla Przyszłości”</dc:title>
  <dc:creator>Konrad Słotwiński</dc:creator>
  <cp:lastModifiedBy>Konrad Słotwiński</cp:lastModifiedBy>
  <cp:revision>2</cp:revision>
  <dcterms:created xsi:type="dcterms:W3CDTF">2014-07-30T10:04:37Z</dcterms:created>
  <dcterms:modified xsi:type="dcterms:W3CDTF">2014-07-30T10:12:48Z</dcterms:modified>
</cp:coreProperties>
</file>