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</p:sldIdLst>
  <p:sldSz cx="6858000" cy="9144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42" y="-16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6219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1282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82421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8622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787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5708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17049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610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599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969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0894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16D54-39D0-41A8-ABD3-21D216A23F53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23979-FE5F-4435-B6EF-A5BB07D379A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88573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32656" y="323528"/>
            <a:ext cx="6192688" cy="1984039"/>
          </a:xfrm>
        </p:spPr>
        <p:txBody>
          <a:bodyPr>
            <a:normAutofit/>
          </a:bodyPr>
          <a:lstStyle/>
          <a:p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Konkurs na komiks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„Jan Karski – Sprawiedliwy wśród Narodów Świata” w ramach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XI edycji  projektu „Pamięci dla Przyszłości”</a:t>
            </a:r>
            <a:endParaRPr lang="pl-P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52736" y="2555776"/>
            <a:ext cx="4800600" cy="2520280"/>
          </a:xfrm>
        </p:spPr>
        <p:txBody>
          <a:bodyPr>
            <a:normAutofit/>
          </a:bodyPr>
          <a:lstStyle/>
          <a:p>
            <a:endParaRPr lang="pl-PL" sz="3000" dirty="0" smtClean="0">
              <a:solidFill>
                <a:schemeClr val="tx1"/>
              </a:solidFill>
            </a:endParaRPr>
          </a:p>
          <a:p>
            <a:r>
              <a:rPr lang="pl-PL" sz="2400" dirty="0" smtClean="0">
                <a:solidFill>
                  <a:schemeClr val="tx1"/>
                </a:solidFill>
                <a:latin typeface="Gabriola" panose="04040605051002020D02" pitchFamily="82" charset="0"/>
              </a:rPr>
              <a:t>II miejsce</a:t>
            </a:r>
            <a:endParaRPr lang="pl-PL" sz="2400" dirty="0">
              <a:solidFill>
                <a:schemeClr val="tx1"/>
              </a:solidFill>
              <a:latin typeface="Gabriola" panose="04040605051002020D02" pitchFamily="82" charset="0"/>
            </a:endParaRPr>
          </a:p>
          <a:p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LIII Publicznego Gimnazjum Sióstr </a:t>
            </a:r>
            <a:r>
              <a:rPr lang="pl-PL" b="1" dirty="0" err="1">
                <a:solidFill>
                  <a:schemeClr val="tx1"/>
                </a:solidFill>
                <a:latin typeface="Gabriola" panose="04040605051002020D02" pitchFamily="82" charset="0"/>
              </a:rPr>
              <a:t>Prezentek</a:t>
            </a:r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 w Krakowie</a:t>
            </a:r>
          </a:p>
          <a:p>
            <a:endParaRPr lang="pl-PL" dirty="0"/>
          </a:p>
        </p:txBody>
      </p:sp>
      <p:pic>
        <p:nvPicPr>
          <p:cNvPr id="1027" name="Picture 3" descr="C:\Users\kslotwinski\Pictures\Organizatorzy\Muzeum-Historii-Pols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039" y="7136249"/>
            <a:ext cx="1690852" cy="160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slotwinski\Pictures\Organizatorzy\RTEmagicC_logo_dzieciHolokaustu.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032" y="5129948"/>
            <a:ext cx="2503561" cy="200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slotwinski\Pictures\Organizatorzy\z13276373QNowy-logotyp-Muzeum-Historii-Zydow-Polskic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30" y="7222350"/>
            <a:ext cx="1857370" cy="148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slotwinski\Pictures\Organizatorzy\Żydowski Inst..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07" y="7409699"/>
            <a:ext cx="1366837" cy="1366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slotwinski\Pictures\Organizatorzy\or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5607760"/>
            <a:ext cx="2254696" cy="60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2615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 descr="C:\Users\kslotwinski\Pictures\Komiks 7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42" y="38894"/>
            <a:ext cx="6441495" cy="911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93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slotwinski\Pictures\Komiks 7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02" y="0"/>
            <a:ext cx="6442034" cy="911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802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slotwinski\Pictures\Komiks 7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98" y="32400"/>
            <a:ext cx="6442034" cy="911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29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kslotwinski\Pictures\Komiks 7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0"/>
            <a:ext cx="6442034" cy="911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580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slotwinski\Pictures\Komiks 7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37386"/>
            <a:ext cx="6442034" cy="911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539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12</Words>
  <Application>Microsoft Office PowerPoint</Application>
  <PresentationFormat>Pokaz na ekranie (4:3)</PresentationFormat>
  <Paragraphs>4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Konkurs na komiks „Jan Karski – Sprawiedliwy wśród Narodów Świata” w ramach XI edycji  projektu „Pamięci dla Przyszłości”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MEN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Konkurs komiksowy pt. „Jan Karski – Sprawiedliwy wśród Narodów Świata”</dc:title>
  <dc:creator>Konrad Słotwiński</dc:creator>
  <cp:lastModifiedBy>Konrad Słotwiński</cp:lastModifiedBy>
  <cp:revision>2</cp:revision>
  <dcterms:created xsi:type="dcterms:W3CDTF">2014-07-30T09:30:17Z</dcterms:created>
  <dcterms:modified xsi:type="dcterms:W3CDTF">2014-07-30T10:24:07Z</dcterms:modified>
</cp:coreProperties>
</file>