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6858000" cy="9144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242" y="-16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05DA6-8F1B-4A20-8CD8-7682FECF6EDF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F2A5-8834-47FC-B6FD-E27E9993711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1933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05DA6-8F1B-4A20-8CD8-7682FECF6EDF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F2A5-8834-47FC-B6FD-E27E9993711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33332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05DA6-8F1B-4A20-8CD8-7682FECF6EDF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F2A5-8834-47FC-B6FD-E27E9993711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15173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05DA6-8F1B-4A20-8CD8-7682FECF6EDF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F2A5-8834-47FC-B6FD-E27E9993711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16262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05DA6-8F1B-4A20-8CD8-7682FECF6EDF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F2A5-8834-47FC-B6FD-E27E9993711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86800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05DA6-8F1B-4A20-8CD8-7682FECF6EDF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F2A5-8834-47FC-B6FD-E27E9993711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98356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05DA6-8F1B-4A20-8CD8-7682FECF6EDF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F2A5-8834-47FC-B6FD-E27E9993711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84633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05DA6-8F1B-4A20-8CD8-7682FECF6EDF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F2A5-8834-47FC-B6FD-E27E9993711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9330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05DA6-8F1B-4A20-8CD8-7682FECF6EDF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F2A5-8834-47FC-B6FD-E27E9993711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55647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05DA6-8F1B-4A20-8CD8-7682FECF6EDF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F2A5-8834-47FC-B6FD-E27E9993711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10122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05DA6-8F1B-4A20-8CD8-7682FECF6EDF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F2A5-8834-47FC-B6FD-E27E9993711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54151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605DA6-8F1B-4A20-8CD8-7682FECF6EDF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CFF2A5-8834-47FC-B6FD-E27E9993711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75624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332656" y="323528"/>
            <a:ext cx="6192688" cy="1984039"/>
          </a:xfrm>
        </p:spPr>
        <p:txBody>
          <a:bodyPr>
            <a:normAutofit/>
          </a:bodyPr>
          <a:lstStyle/>
          <a:p>
            <a: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Konkurs na komiks</a:t>
            </a:r>
            <a:b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</a:br>
            <a: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„Jan Karski – Sprawiedliwy wśród Narodów Świata” w ramach</a:t>
            </a:r>
            <a:b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</a:br>
            <a: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XI edycji  projektu „Pamięci dla Przyszłości”</a:t>
            </a:r>
            <a:endParaRPr lang="pl-PL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52736" y="2555776"/>
            <a:ext cx="4800600" cy="2520280"/>
          </a:xfrm>
        </p:spPr>
        <p:txBody>
          <a:bodyPr>
            <a:normAutofit lnSpcReduction="10000"/>
          </a:bodyPr>
          <a:lstStyle/>
          <a:p>
            <a:endParaRPr lang="pl-PL" sz="3000" dirty="0" smtClean="0">
              <a:solidFill>
                <a:schemeClr val="tx1"/>
              </a:solidFill>
            </a:endParaRPr>
          </a:p>
          <a:p>
            <a:r>
              <a:rPr lang="pl-PL" sz="2400" dirty="0" smtClean="0">
                <a:solidFill>
                  <a:schemeClr val="tx1"/>
                </a:solidFill>
                <a:latin typeface="Gabriola" panose="04040605051002020D02" pitchFamily="82" charset="0"/>
              </a:rPr>
              <a:t>I miejsce</a:t>
            </a:r>
            <a:endParaRPr lang="pl-PL" sz="2400" dirty="0">
              <a:solidFill>
                <a:schemeClr val="tx1"/>
              </a:solidFill>
              <a:latin typeface="Gabriola" panose="04040605051002020D02" pitchFamily="82" charset="0"/>
            </a:endParaRPr>
          </a:p>
          <a:p>
            <a:r>
              <a:rPr lang="pl-PL" b="1" dirty="0" smtClean="0">
                <a:solidFill>
                  <a:schemeClr val="tx1"/>
                </a:solidFill>
                <a:latin typeface="Gabriola" panose="04040605051002020D02" pitchFamily="82" charset="0"/>
              </a:rPr>
              <a:t>Liceum Ogólnokształcącego  </a:t>
            </a:r>
            <a:br>
              <a:rPr lang="pl-PL" b="1" dirty="0" smtClean="0">
                <a:solidFill>
                  <a:schemeClr val="tx1"/>
                </a:solidFill>
                <a:latin typeface="Gabriola" panose="04040605051002020D02" pitchFamily="82" charset="0"/>
              </a:rPr>
            </a:br>
            <a:r>
              <a:rPr lang="pl-PL" b="1" dirty="0" smtClean="0">
                <a:solidFill>
                  <a:schemeClr val="tx1"/>
                </a:solidFill>
                <a:latin typeface="Gabriola" panose="04040605051002020D02" pitchFamily="82" charset="0"/>
              </a:rPr>
              <a:t>w Zespole Szkół im. C.K. Norwida </a:t>
            </a:r>
            <a:br>
              <a:rPr lang="pl-PL" b="1" dirty="0" smtClean="0">
                <a:solidFill>
                  <a:schemeClr val="tx1"/>
                </a:solidFill>
                <a:latin typeface="Gabriola" panose="04040605051002020D02" pitchFamily="82" charset="0"/>
              </a:rPr>
            </a:br>
            <a:r>
              <a:rPr lang="pl-PL" b="1" dirty="0" smtClean="0">
                <a:solidFill>
                  <a:schemeClr val="tx1"/>
                </a:solidFill>
                <a:latin typeface="Gabriola" panose="04040605051002020D02" pitchFamily="82" charset="0"/>
              </a:rPr>
              <a:t>w Lublinie</a:t>
            </a:r>
            <a:endParaRPr lang="pl-PL" b="1" dirty="0">
              <a:solidFill>
                <a:schemeClr val="tx1"/>
              </a:solidFill>
              <a:latin typeface="Gabriola" panose="04040605051002020D02" pitchFamily="82" charset="0"/>
            </a:endParaRPr>
          </a:p>
          <a:p>
            <a:endParaRPr lang="pl-PL" dirty="0"/>
          </a:p>
        </p:txBody>
      </p:sp>
      <p:pic>
        <p:nvPicPr>
          <p:cNvPr id="1027" name="Picture 3" descr="C:\Users\kslotwinski\Pictures\Organizatorzy\Muzeum-Historii-Polsk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039" y="7136249"/>
            <a:ext cx="1690852" cy="160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kslotwinski\Pictures\Organizatorzy\RTEmagicC_logo_dzieciHolokaustu.jp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7032" y="5129948"/>
            <a:ext cx="2503561" cy="200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kslotwinski\Pictures\Organizatorzy\z13276373QNowy-logotyp-Muzeum-Historii-Zydow-Polskich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30" y="7222350"/>
            <a:ext cx="1857370" cy="1485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kslotwinski\Pictures\Organizatorzy\Żydowski Inst..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607" y="7409699"/>
            <a:ext cx="1366837" cy="1366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kslotwinski\Pictures\Organizatorzy\or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688" y="5607760"/>
            <a:ext cx="2254696" cy="605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6525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8000">
        <p14:reveal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1026" name="Picture 2" descr="C:\Users\kslotwinski\Pictures\Komiks 8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8" y="21256"/>
            <a:ext cx="6449913" cy="9122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6397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8000">
        <p14:reveal/>
      </p:transition>
    </mc:Choice>
    <mc:Fallback>
      <p:transition spd="slow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kslotwinski\Pictures\Komiks 8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40" y="21600"/>
            <a:ext cx="6449670" cy="91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7848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kslotwinski\Pictures\Komiks 8\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40" y="0"/>
            <a:ext cx="6449670" cy="91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0333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kslotwinski\Pictures\Komiks 8\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8" y="-6846"/>
            <a:ext cx="6449670" cy="91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4297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kslotwinski\Pictures\Komiks 8\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695" y="0"/>
            <a:ext cx="6449670" cy="91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7997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kslotwinski\Pictures\Komiks 8\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8" y="-3874"/>
            <a:ext cx="6449670" cy="91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7729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7</Words>
  <Application>Microsoft Office PowerPoint</Application>
  <PresentationFormat>Pokaz na ekranie (4:3)</PresentationFormat>
  <Paragraphs>4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Konkurs na komiks „Jan Karski – Sprawiedliwy wśród Narodów Świata” w ramach XI edycji  projektu „Pamięci dla Przyszłości”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MEN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Konkurs na komiks „Jan Karski – Sprawiedliwy wśród Narodów Świata” w ramach XI edycji  projektu „Pamięci dla Przyszłości”</dc:title>
  <dc:creator>Konrad Słotwiński</dc:creator>
  <cp:lastModifiedBy>Konrad Słotwiński</cp:lastModifiedBy>
  <cp:revision>3</cp:revision>
  <dcterms:created xsi:type="dcterms:W3CDTF">2014-07-30T09:40:25Z</dcterms:created>
  <dcterms:modified xsi:type="dcterms:W3CDTF">2014-07-30T10:19:58Z</dcterms:modified>
</cp:coreProperties>
</file>