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432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9E8A0-A0C2-4CB5-9A6D-840CBD35ABBC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EC674-97D4-4BC5-A978-6833857B53E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0354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0000">
        <p14:reveal/>
      </p:transition>
    </mc:Choice>
    <mc:Fallback>
      <p:transition spd="slow" advTm="3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9E8A0-A0C2-4CB5-9A6D-840CBD35ABBC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EC674-97D4-4BC5-A978-6833857B53E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9855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0000">
        <p14:reveal/>
      </p:transition>
    </mc:Choice>
    <mc:Fallback>
      <p:transition spd="slow" advTm="3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9E8A0-A0C2-4CB5-9A6D-840CBD35ABBC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EC674-97D4-4BC5-A978-6833857B53E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23710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0000">
        <p14:reveal/>
      </p:transition>
    </mc:Choice>
    <mc:Fallback>
      <p:transition spd="slow" advTm="3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9E8A0-A0C2-4CB5-9A6D-840CBD35ABBC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EC674-97D4-4BC5-A978-6833857B53E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3936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0000">
        <p14:reveal/>
      </p:transition>
    </mc:Choice>
    <mc:Fallback>
      <p:transition spd="slow" advTm="3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9E8A0-A0C2-4CB5-9A6D-840CBD35ABBC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EC674-97D4-4BC5-A978-6833857B53E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90251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0000">
        <p14:reveal/>
      </p:transition>
    </mc:Choice>
    <mc:Fallback>
      <p:transition spd="slow" advTm="3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9E8A0-A0C2-4CB5-9A6D-840CBD35ABBC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EC674-97D4-4BC5-A978-6833857B53E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05294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0000">
        <p14:reveal/>
      </p:transition>
    </mc:Choice>
    <mc:Fallback>
      <p:transition spd="slow" advTm="3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9E8A0-A0C2-4CB5-9A6D-840CBD35ABBC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EC674-97D4-4BC5-A978-6833857B53E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36324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0000">
        <p14:reveal/>
      </p:transition>
    </mc:Choice>
    <mc:Fallback>
      <p:transition spd="slow" advTm="3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9E8A0-A0C2-4CB5-9A6D-840CBD35ABBC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EC674-97D4-4BC5-A978-6833857B53E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72886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0000">
        <p14:reveal/>
      </p:transition>
    </mc:Choice>
    <mc:Fallback>
      <p:transition spd="slow" advTm="3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9E8A0-A0C2-4CB5-9A6D-840CBD35ABBC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EC674-97D4-4BC5-A978-6833857B53E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5576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0000">
        <p14:reveal/>
      </p:transition>
    </mc:Choice>
    <mc:Fallback>
      <p:transition spd="slow" advTm="3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9E8A0-A0C2-4CB5-9A6D-840CBD35ABBC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EC674-97D4-4BC5-A978-6833857B53E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53168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0000">
        <p14:reveal/>
      </p:transition>
    </mc:Choice>
    <mc:Fallback>
      <p:transition spd="slow" advTm="3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9E8A0-A0C2-4CB5-9A6D-840CBD35ABBC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EC674-97D4-4BC5-A978-6833857B53E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57217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0000">
        <p14:reveal/>
      </p:transition>
    </mc:Choice>
    <mc:Fallback>
      <p:transition spd="slow" advTm="3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9E8A0-A0C2-4CB5-9A6D-840CBD35ABBC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EC674-97D4-4BC5-A978-6833857B53E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23955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750" advTm="30000">
        <p14:reveal/>
      </p:transition>
    </mc:Choice>
    <mc:Fallback>
      <p:transition spd="slow" advTm="30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11560" y="188641"/>
            <a:ext cx="7844408" cy="1800200"/>
          </a:xfrm>
        </p:spPr>
        <p:txBody>
          <a:bodyPr>
            <a:normAutofit fontScale="90000"/>
          </a:bodyPr>
          <a:lstStyle/>
          <a:p>
            <a:r>
              <a:rPr lang="pl-PL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Konkurs na komiks</a:t>
            </a:r>
            <a:br>
              <a:rPr lang="pl-PL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</a:br>
            <a:r>
              <a:rPr lang="pl-PL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„Jan Karski – Sprawiedliwy wśród Narodów Świata” </a:t>
            </a:r>
            <a:r>
              <a:rPr lang="pl-P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w ramach</a:t>
            </a:r>
            <a:br>
              <a:rPr lang="pl-P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</a:br>
            <a:r>
              <a:rPr lang="pl-P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XI </a:t>
            </a:r>
            <a:r>
              <a:rPr lang="pl-PL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edycji </a:t>
            </a:r>
            <a:r>
              <a:rPr lang="pl-P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projektu „Pamięci </a:t>
            </a:r>
            <a:r>
              <a:rPr lang="pl-PL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dla Przyszłości”</a:t>
            </a:r>
            <a:endParaRPr lang="pl-P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34109" y="2132856"/>
            <a:ext cx="6470339" cy="1944216"/>
          </a:xfrm>
        </p:spPr>
        <p:txBody>
          <a:bodyPr>
            <a:normAutofit fontScale="55000" lnSpcReduction="20000"/>
          </a:bodyPr>
          <a:lstStyle/>
          <a:p>
            <a:endParaRPr lang="pl-PL" sz="3000" dirty="0" smtClean="0">
              <a:solidFill>
                <a:schemeClr val="tx1"/>
              </a:solidFill>
            </a:endParaRPr>
          </a:p>
          <a:p>
            <a:r>
              <a:rPr lang="pl-PL" sz="5500" dirty="0" smtClean="0">
                <a:solidFill>
                  <a:schemeClr val="tx1"/>
                </a:solidFill>
                <a:latin typeface="Gabriola" panose="04040605051002020D02" pitchFamily="82" charset="0"/>
              </a:rPr>
              <a:t>III miejsce</a:t>
            </a:r>
            <a:endParaRPr lang="pl-PL" sz="5500" dirty="0" smtClean="0">
              <a:solidFill>
                <a:schemeClr val="tx1"/>
              </a:solidFill>
              <a:latin typeface="Gabriola" panose="04040605051002020D02" pitchFamily="82" charset="0"/>
            </a:endParaRPr>
          </a:p>
          <a:p>
            <a:r>
              <a:rPr lang="pl-PL" sz="6800" b="1" dirty="0">
                <a:solidFill>
                  <a:schemeClr val="tx1"/>
                </a:solidFill>
                <a:latin typeface="Gabriola" panose="04040605051002020D02" pitchFamily="82" charset="0"/>
              </a:rPr>
              <a:t>I Gimnazjum</a:t>
            </a:r>
            <a:br>
              <a:rPr lang="pl-PL" sz="6800" b="1" dirty="0">
                <a:solidFill>
                  <a:schemeClr val="tx1"/>
                </a:solidFill>
                <a:latin typeface="Gabriola" panose="04040605051002020D02" pitchFamily="82" charset="0"/>
              </a:rPr>
            </a:br>
            <a:r>
              <a:rPr lang="pl-PL" sz="6800" b="1" dirty="0">
                <a:solidFill>
                  <a:schemeClr val="tx1"/>
                </a:solidFill>
                <a:latin typeface="Gabriola" panose="04040605051002020D02" pitchFamily="82" charset="0"/>
              </a:rPr>
              <a:t>w Tuszynie</a:t>
            </a:r>
          </a:p>
          <a:p>
            <a:endParaRPr lang="pl-PL" dirty="0"/>
          </a:p>
        </p:txBody>
      </p:sp>
      <p:pic>
        <p:nvPicPr>
          <p:cNvPr id="1027" name="Picture 3" descr="C:\Users\kslotwinski\Pictures\Organizatorzy\Muzeum-Historii-Polsk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220849"/>
            <a:ext cx="1438372" cy="1303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kslotwinski\Pictures\Organizatorzy\z13276373QNowy-logotyp-Muzeum-Historii-Zydow-Polskich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719" y="5213747"/>
            <a:ext cx="1652999" cy="1365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kslotwinski\Pictures\Organizatorzy\Żydowski Inst..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29" y="5318101"/>
            <a:ext cx="1305359" cy="1214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kslotwinski\Pictures\Organizatorzy\or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149080"/>
            <a:ext cx="1969047" cy="53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0705" y="3789040"/>
            <a:ext cx="1921616" cy="1537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8553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8000">
        <p14:reveal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1026" name="Picture 2" descr="C:\Users\kslotwinski\Pictures\Komiks 5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3730"/>
            <a:ext cx="9144000" cy="6464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5909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8000">
        <p14:reveal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kslotwinski\Pictures\Komiks 5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44932" cy="646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7931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0000">
        <p14:reveal/>
      </p:transition>
    </mc:Choice>
    <mc:Fallback>
      <p:transition spd="slow" advTm="3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kslotwinski\Pictures\Komiks 5\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4" y="188640"/>
            <a:ext cx="9144932" cy="646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4997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0000">
        <p14:reveal/>
      </p:transition>
    </mc:Choice>
    <mc:Fallback>
      <p:transition spd="slow" advTm="3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kslotwinski\Pictures\Komiks 5\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44932" cy="646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8355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0000">
        <p14:reveal/>
      </p:transition>
    </mc:Choice>
    <mc:Fallback>
      <p:transition spd="slow" advTm="3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kslotwinski\Pictures\Komiks 5\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2" y="183412"/>
            <a:ext cx="9144932" cy="646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0344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0000">
        <p14:reveal/>
      </p:transition>
    </mc:Choice>
    <mc:Fallback>
      <p:transition spd="slow" advTm="3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kslotwinski\Pictures\Komiks 5\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0628"/>
            <a:ext cx="9144932" cy="646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2484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0000">
        <p14:reveal/>
      </p:transition>
    </mc:Choice>
    <mc:Fallback>
      <p:transition spd="slow" advTm="30000">
        <p:fade/>
      </p:transition>
    </mc:Fallback>
  </mc:AlternateContent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7</Words>
  <Application>Microsoft Office PowerPoint</Application>
  <PresentationFormat>Pokaz na ekranie (4:3)</PresentationFormat>
  <Paragraphs>4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Konkurs na komiks „Jan Karski – Sprawiedliwy wśród Narodów Świata” w ramach  XI edycji  projektu „Pamięci dla Przyszłości”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MEN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Konkurs komiksowy pt. „Jan Karski – Sprawiedliwy wśród Narodów Świata”</dc:title>
  <dc:creator>Konrad Słotwiński</dc:creator>
  <cp:lastModifiedBy>Konrad Słotwiński</cp:lastModifiedBy>
  <cp:revision>2</cp:revision>
  <dcterms:created xsi:type="dcterms:W3CDTF">2014-07-30T09:03:12Z</dcterms:created>
  <dcterms:modified xsi:type="dcterms:W3CDTF">2014-07-30T10:31:30Z</dcterms:modified>
</cp:coreProperties>
</file>