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6858000" cy="9144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42" y="-16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780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497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6688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708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79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995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006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606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471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255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223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97111-D12D-4799-BB59-1047AFF3D164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A175A-3A43-4059-9503-6A26C42A325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140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32656" y="323528"/>
            <a:ext cx="6192688" cy="1984039"/>
          </a:xfrm>
        </p:spPr>
        <p:txBody>
          <a:bodyPr>
            <a:normAutofit/>
          </a:bodyPr>
          <a:lstStyle/>
          <a:p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w ramach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 edycji  projektu „Pamięci dla Przyszłości”</a:t>
            </a:r>
            <a:endParaRPr lang="pl-P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52736" y="2555776"/>
            <a:ext cx="4800600" cy="2520280"/>
          </a:xfrm>
        </p:spPr>
        <p:txBody>
          <a:bodyPr>
            <a:normAutofit lnSpcReduction="10000"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III miejsce</a:t>
            </a:r>
            <a:endParaRPr lang="pl-PL" sz="2400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I Liceum Ogólnokształcącego </a:t>
            </a: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/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im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. Marszałka Józefa Piłsudzkiego </a:t>
            </a: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/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w 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Garwolinie</a:t>
            </a: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39" y="7136249"/>
            <a:ext cx="1690852" cy="160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slotwinski\Pictures\Organizatorzy\RTEmagicC_logo_dzieciHolokaustu.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5129948"/>
            <a:ext cx="2503561" cy="20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" y="7222350"/>
            <a:ext cx="1857370" cy="148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07" y="7409699"/>
            <a:ext cx="1366837" cy="136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607760"/>
            <a:ext cx="2254696" cy="6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68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4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6494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2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C:\Users\kslotwinski\Pictures\Komiks 4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29" y="26268"/>
            <a:ext cx="6668597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74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slotwinski\Pictures\Komiks 4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200518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89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slotwinski\Pictures\Komiks 4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0"/>
            <a:ext cx="6153485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86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slotwinski\Pictures\Komiks 4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221206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45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slotwinski\Pictures\Komiks 4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71" y="0"/>
            <a:ext cx="6211167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89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kslotwinski\Pictures\Komiks 4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0"/>
            <a:ext cx="616916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18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</Words>
  <Application>Microsoft Office PowerPoint</Application>
  <PresentationFormat>Pokaz na ekranie (4:3)</PresentationFormat>
  <Paragraphs>4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Konkurs na komiks „Jan Karski – Sprawiedliwy wśród Narodów Świata” w ramach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komiksowy pt. „Jan Karski – Sprawiedliwy wśród Narodów Świata”</dc:title>
  <dc:creator>Konrad Słotwiński</dc:creator>
  <cp:lastModifiedBy>Konrad Słotwiński</cp:lastModifiedBy>
  <cp:revision>3</cp:revision>
  <dcterms:created xsi:type="dcterms:W3CDTF">2014-07-30T08:49:41Z</dcterms:created>
  <dcterms:modified xsi:type="dcterms:W3CDTF">2014-07-30T10:33:30Z</dcterms:modified>
</cp:coreProperties>
</file>