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9" r:id="rId5"/>
    <p:sldId id="258" r:id="rId6"/>
    <p:sldId id="260" r:id="rId7"/>
  </p:sldIdLst>
  <p:sldSz cx="6858000" cy="9144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746" autoAdjust="0"/>
  </p:normalViewPr>
  <p:slideViewPr>
    <p:cSldViewPr>
      <p:cViewPr varScale="1">
        <p:scale>
          <a:sx n="53" d="100"/>
          <a:sy n="53" d="100"/>
        </p:scale>
        <p:origin x="-1176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3586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294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620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274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09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994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341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726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1667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459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089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1FFBA-5000-4D8E-85BA-986517364F0E}" type="datetimeFigureOut">
              <a:rPr lang="pl-PL" smtClean="0"/>
              <a:t>2014-07-30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A4575-CD9A-48F8-928E-1CDA3E25CEA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657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32656" y="323528"/>
            <a:ext cx="6192688" cy="1984039"/>
          </a:xfrm>
        </p:spPr>
        <p:txBody>
          <a:bodyPr>
            <a:normAutofit/>
          </a:bodyPr>
          <a:lstStyle/>
          <a:p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Konkurs na komiks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„Jan Karski – Sprawiedliwy wśród Narodów Świata” w ramach</a:t>
            </a:r>
            <a:b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</a:br>
            <a:r>
              <a:rPr lang="pl-PL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XI edycji  projektu „Pamięci dla Przyszłości”</a:t>
            </a:r>
            <a:endParaRPr lang="pl-PL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52736" y="2555776"/>
            <a:ext cx="4800600" cy="2520280"/>
          </a:xfrm>
        </p:spPr>
        <p:txBody>
          <a:bodyPr>
            <a:normAutofit lnSpcReduction="10000"/>
          </a:bodyPr>
          <a:lstStyle/>
          <a:p>
            <a:endParaRPr lang="pl-PL" sz="3000" dirty="0" smtClean="0">
              <a:solidFill>
                <a:schemeClr val="tx1"/>
              </a:solidFill>
            </a:endParaRPr>
          </a:p>
          <a:p>
            <a:r>
              <a:rPr lang="pl-PL" sz="2400" dirty="0" smtClean="0">
                <a:solidFill>
                  <a:schemeClr val="tx1"/>
                </a:solidFill>
                <a:latin typeface="Gabriola" panose="04040605051002020D02" pitchFamily="82" charset="0"/>
              </a:rPr>
              <a:t>III miejsce</a:t>
            </a:r>
            <a:endParaRPr lang="pl-PL" sz="2400" dirty="0">
              <a:solidFill>
                <a:schemeClr val="tx1"/>
              </a:solidFill>
              <a:latin typeface="Gabriola" panose="04040605051002020D02" pitchFamily="82" charset="0"/>
            </a:endParaRPr>
          </a:p>
          <a:p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Gimnazjum 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Publicznego </a:t>
            </a:r>
            <a:b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im. Ireny </a:t>
            </a:r>
            <a:r>
              <a:rPr lang="pl-PL" b="1" dirty="0" err="1">
                <a:solidFill>
                  <a:schemeClr val="tx1"/>
                </a:solidFill>
                <a:latin typeface="Gabriola" panose="04040605051002020D02" pitchFamily="82" charset="0"/>
              </a:rPr>
              <a:t>Sendler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 </a:t>
            </a:r>
            <a:b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</a:b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w Zespole Szkół </a:t>
            </a:r>
            <a:r>
              <a:rPr lang="pl-PL" b="1" dirty="0" smtClean="0">
                <a:solidFill>
                  <a:schemeClr val="tx1"/>
                </a:solidFill>
                <a:latin typeface="Gabriola" panose="04040605051002020D02" pitchFamily="82" charset="0"/>
              </a:rPr>
              <a:t> w </a:t>
            </a:r>
            <a:r>
              <a:rPr lang="pl-PL" b="1" dirty="0">
                <a:solidFill>
                  <a:schemeClr val="tx1"/>
                </a:solidFill>
                <a:latin typeface="Gabriola" panose="04040605051002020D02" pitchFamily="82" charset="0"/>
              </a:rPr>
              <a:t>Lamkach</a:t>
            </a:r>
          </a:p>
          <a:p>
            <a:endParaRPr lang="pl-PL" dirty="0"/>
          </a:p>
        </p:txBody>
      </p:sp>
      <p:pic>
        <p:nvPicPr>
          <p:cNvPr id="1027" name="Picture 3" descr="C:\Users\kslotwinski\Pictures\Organizatorzy\Muzeum-Historii-Pols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39" y="7136249"/>
            <a:ext cx="1690852" cy="1603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slotwinski\Pictures\Organizatorzy\RTEmagicC_logo_dzieciHolokaustu.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032" y="5129948"/>
            <a:ext cx="2503561" cy="20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slotwinski\Pictures\Organizatorzy\z13276373QNowy-logotyp-Muzeum-Historii-Zydow-Polski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" y="7222350"/>
            <a:ext cx="1857370" cy="148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slotwinski\Pictures\Organizatorzy\Żydowski Inst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607" y="7409699"/>
            <a:ext cx="1366837" cy="1366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slotwinski\Pictures\Organizatorzy\o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5607760"/>
            <a:ext cx="2254696" cy="6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6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reveal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kslotwinski\Pictures\Komiks 3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50" y="36000"/>
            <a:ext cx="6439488" cy="91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20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C:\Users\kslotwinski\Pictures\Komiks 3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39489" cy="91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78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098" name="Picture 2" descr="C:\Users\kslotwinski\Pictures\Komiks 3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48" y="36000"/>
            <a:ext cx="6439489" cy="91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29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 descr="C:\Users\kslotwinski\Pictures\Komiks 3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40" y="0"/>
            <a:ext cx="6439489" cy="91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67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kslotwinski\Pictures\Komiks 3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91" y="-3432"/>
            <a:ext cx="6439489" cy="91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79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0000">
        <p14:reveal/>
      </p:transition>
    </mc:Choice>
    <mc:Fallback>
      <p:transition spd="slow" advTm="40000">
        <p:fade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7</Words>
  <Application>Microsoft Office PowerPoint</Application>
  <PresentationFormat>Pokaz na ekranie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Konkurs na komiks „Jan Karski – Sprawiedliwy wśród Narodów Świata” w ramach XI edycji  projektu „Pamięci dla Przyszłości”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MEN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 komiksowy pt. „Jan Karski – Sprawiedliwy wśród Narodów Świata”</dc:title>
  <dc:creator>Konrad Słotwiński</dc:creator>
  <cp:lastModifiedBy>Konrad Słotwiński</cp:lastModifiedBy>
  <cp:revision>3</cp:revision>
  <dcterms:created xsi:type="dcterms:W3CDTF">2014-07-30T08:22:14Z</dcterms:created>
  <dcterms:modified xsi:type="dcterms:W3CDTF">2014-07-30T10:38:47Z</dcterms:modified>
</cp:coreProperties>
</file>