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</p:sldIdLst>
  <p:sldSz cx="6858000" cy="9144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746" autoAdjust="0"/>
  </p:normalViewPr>
  <p:slideViewPr>
    <p:cSldViewPr>
      <p:cViewPr>
        <p:scale>
          <a:sx n="50" d="100"/>
          <a:sy n="50" d="100"/>
        </p:scale>
        <p:origin x="-1242" y="-18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13628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189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3510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492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411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173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436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57036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1815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320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847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3895C-CD25-4A45-9629-4C8AC73E7D2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1D162-30EE-4329-BEC7-956D5F0FB8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931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32656" y="323528"/>
            <a:ext cx="6192688" cy="1984039"/>
          </a:xfrm>
        </p:spPr>
        <p:txBody>
          <a:bodyPr>
            <a:normAutofit/>
          </a:bodyPr>
          <a:lstStyle/>
          <a:p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w ramach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XI edycji  projektu „Pamięci dla Przyszłości”</a:t>
            </a:r>
            <a:endParaRPr lang="pl-P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52736" y="2555776"/>
            <a:ext cx="4800600" cy="2520280"/>
          </a:xfrm>
        </p:spPr>
        <p:txBody>
          <a:bodyPr>
            <a:normAutofit lnSpcReduction="10000"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24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II miejsce</a:t>
            </a:r>
            <a:endParaRPr lang="pl-PL" sz="2400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I Liceum Ogólnokształcącego </a:t>
            </a: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/>
            </a:r>
            <a:b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im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. Marszałka Józefa Piłsudskiego </a:t>
            </a: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/>
            </a:r>
            <a:b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w 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Garwolinie</a:t>
            </a: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39" y="7136249"/>
            <a:ext cx="1690852" cy="160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slotwinski\Pictures\Organizatorzy\RTEmagicC_logo_dzieciHolokaustu.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5129948"/>
            <a:ext cx="2503561" cy="20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0" y="7222350"/>
            <a:ext cx="1857370" cy="148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07" y="7409699"/>
            <a:ext cx="1366837" cy="1366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5607760"/>
            <a:ext cx="2254696" cy="60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61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6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51" y="0"/>
            <a:ext cx="646494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slotwinski\Pictures\Komiks 6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6494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90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slotwinski\Pictures\Komiks 6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9" y="24358"/>
            <a:ext cx="6464941" cy="911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245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slotwinski\Pictures\Komiks 6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0"/>
            <a:ext cx="6447125" cy="911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58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slotwinski\Pictures\Komiks 6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47125" cy="911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4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kslotwinski\Pictures\Komiks 6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25200"/>
            <a:ext cx="6447125" cy="911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79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</Words>
  <Application>Microsoft Office PowerPoint</Application>
  <PresentationFormat>Pokaz na ekranie (4:3)</PresentationFormat>
  <Paragraphs>4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Konkurs na komiks „Jan Karski – Sprawiedliwy wśród Narodów Świata” w ramach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komiksowy pt. „Jan Karski – Sprawiedliwy wśród Narodów Świata”</dc:title>
  <dc:creator>Konrad Słotwiński</dc:creator>
  <cp:lastModifiedBy>Konrad Słotwiński</cp:lastModifiedBy>
  <cp:revision>2</cp:revision>
  <dcterms:created xsi:type="dcterms:W3CDTF">2014-07-30T09:17:26Z</dcterms:created>
  <dcterms:modified xsi:type="dcterms:W3CDTF">2014-07-30T10:26:47Z</dcterms:modified>
</cp:coreProperties>
</file>